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50034-E249-486C-8782-F2C3EFC00514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A728F-A282-42F8-ACE2-B8D4A0B16E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6527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50034-E249-486C-8782-F2C3EFC00514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A728F-A282-42F8-ACE2-B8D4A0B16E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5044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50034-E249-486C-8782-F2C3EFC00514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A728F-A282-42F8-ACE2-B8D4A0B16EE8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107333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50034-E249-486C-8782-F2C3EFC00514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A728F-A282-42F8-ACE2-B8D4A0B16E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801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50034-E249-486C-8782-F2C3EFC00514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A728F-A282-42F8-ACE2-B8D4A0B16EE8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272266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50034-E249-486C-8782-F2C3EFC00514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A728F-A282-42F8-ACE2-B8D4A0B16E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6666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50034-E249-486C-8782-F2C3EFC00514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A728F-A282-42F8-ACE2-B8D4A0B16E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3150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50034-E249-486C-8782-F2C3EFC00514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A728F-A282-42F8-ACE2-B8D4A0B16E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0133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50034-E249-486C-8782-F2C3EFC00514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A728F-A282-42F8-ACE2-B8D4A0B16E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465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50034-E249-486C-8782-F2C3EFC00514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A728F-A282-42F8-ACE2-B8D4A0B16E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5743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50034-E249-486C-8782-F2C3EFC00514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A728F-A282-42F8-ACE2-B8D4A0B16E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8179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50034-E249-486C-8782-F2C3EFC00514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A728F-A282-42F8-ACE2-B8D4A0B16E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2847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50034-E249-486C-8782-F2C3EFC00514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A728F-A282-42F8-ACE2-B8D4A0B16E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4011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50034-E249-486C-8782-F2C3EFC00514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A728F-A282-42F8-ACE2-B8D4A0B16E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8204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50034-E249-486C-8782-F2C3EFC00514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A728F-A282-42F8-ACE2-B8D4A0B16E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5609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50034-E249-486C-8782-F2C3EFC00514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A728F-A282-42F8-ACE2-B8D4A0B16E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8658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C50034-E249-486C-8782-F2C3EFC00514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45A728F-A282-42F8-ACE2-B8D4A0B16E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6942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EFCEA-DDBF-DEBD-CD33-14C3FFFF28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err="1"/>
              <a:t>Societe-Generale</a:t>
            </a:r>
            <a:r>
              <a:rPr lang="en-IN" dirty="0"/>
              <a:t> (Hackathon 2025)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19C2D-4C94-CBD6-03E4-BC4687AC69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Chandra Kumar P – 21R208</a:t>
            </a:r>
          </a:p>
          <a:p>
            <a:r>
              <a:rPr lang="en-IN" dirty="0"/>
              <a:t>Raghul T – 21R228</a:t>
            </a:r>
          </a:p>
        </p:txBody>
      </p:sp>
    </p:spTree>
    <p:extLst>
      <p:ext uri="{BB962C8B-B14F-4D97-AF65-F5344CB8AC3E}">
        <p14:creationId xmlns:p14="http://schemas.microsoft.com/office/powerpoint/2010/main" val="816900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9295A-A3E1-395B-4C70-E60EDED3E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6000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0BB6A-807B-59A7-8F01-49B2C09616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9739285" cy="3880773"/>
          </a:xfrm>
        </p:spPr>
        <p:txBody>
          <a:bodyPr/>
          <a:lstStyle/>
          <a:p>
            <a:r>
              <a:rPr lang="en-US" sz="44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Develop a Blockchain based e-Vault system for store, merge and share legal records.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65050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02095-2187-2083-73D7-0E8F6847A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Developed solution</a:t>
            </a:r>
          </a:p>
        </p:txBody>
      </p:sp>
      <p:pic>
        <p:nvPicPr>
          <p:cNvPr id="4" name="Solution Video for e-vault for legal ">
            <a:hlinkClick r:id="" action="ppaction://media"/>
            <a:extLst>
              <a:ext uri="{FF2B5EF4-FFF2-40B4-BE49-F238E27FC236}">
                <a16:creationId xmlns:a16="http://schemas.microsoft.com/office/drawing/2014/main" id="{4115DD69-9195-B651-0AC9-41A33C5C909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9675" y="1345415"/>
            <a:ext cx="8237171" cy="4373481"/>
          </a:xfrm>
        </p:spPr>
      </p:pic>
    </p:spTree>
    <p:extLst>
      <p:ext uri="{BB962C8B-B14F-4D97-AF65-F5344CB8AC3E}">
        <p14:creationId xmlns:p14="http://schemas.microsoft.com/office/powerpoint/2010/main" val="611947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9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8429B-92DD-2A76-6A2F-96E6B74B8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GITHUB  REPOSITORY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A8CCA-583E-D73A-5C7B-A856EDD2FF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https://github.com/RaghulTG04/Developing-a-Blockchain-Based-eVault-for-Legal</a:t>
            </a:r>
          </a:p>
        </p:txBody>
      </p:sp>
    </p:spTree>
    <p:extLst>
      <p:ext uri="{BB962C8B-B14F-4D97-AF65-F5344CB8AC3E}">
        <p14:creationId xmlns:p14="http://schemas.microsoft.com/office/powerpoint/2010/main" val="359422197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281</TotalTime>
  <Words>45</Words>
  <Application>Microsoft Office PowerPoint</Application>
  <PresentationFormat>Widescreen</PresentationFormat>
  <Paragraphs>8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Wingdings 3</vt:lpstr>
      <vt:lpstr>Facet</vt:lpstr>
      <vt:lpstr>Societe-Generale (Hackathon 2025)</vt:lpstr>
      <vt:lpstr>PROBLEM STATEMENT</vt:lpstr>
      <vt:lpstr>Developed solution</vt:lpstr>
      <vt:lpstr>GITHUB  REPOSITORY LINK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Raghul T</dc:creator>
  <cp:lastModifiedBy>Raghul T</cp:lastModifiedBy>
  <cp:revision>3</cp:revision>
  <dcterms:created xsi:type="dcterms:W3CDTF">2024-07-14T07:31:17Z</dcterms:created>
  <dcterms:modified xsi:type="dcterms:W3CDTF">2024-07-14T12:13:09Z</dcterms:modified>
</cp:coreProperties>
</file>

<file path=docProps/thumbnail.jpeg>
</file>